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21CB6D-1359-41DB-83EF-5EB2B4792EB5}" v="22" dt="2024-03-12T12:39:24.0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y Nichols" userId="2a8dee2c-ad12-432f-a75b-edde8eda1afa" providerId="ADAL" clId="{F121CB6D-1359-41DB-83EF-5EB2B4792EB5}"/>
    <pc:docChg chg="undo custSel addSld modSld sldOrd">
      <pc:chgData name="Amy Nichols" userId="2a8dee2c-ad12-432f-a75b-edde8eda1afa" providerId="ADAL" clId="{F121CB6D-1359-41DB-83EF-5EB2B4792EB5}" dt="2024-03-12T12:41:04.131" v="632" actId="14100"/>
      <pc:docMkLst>
        <pc:docMk/>
      </pc:docMkLst>
      <pc:sldChg chg="addSp delSp modSp mod">
        <pc:chgData name="Amy Nichols" userId="2a8dee2c-ad12-432f-a75b-edde8eda1afa" providerId="ADAL" clId="{F121CB6D-1359-41DB-83EF-5EB2B4792EB5}" dt="2024-03-12T12:39:15.391" v="268" actId="1076"/>
        <pc:sldMkLst>
          <pc:docMk/>
          <pc:sldMk cId="1921156532" sldId="256"/>
        </pc:sldMkLst>
        <pc:spChg chg="add mod">
          <ac:chgData name="Amy Nichols" userId="2a8dee2c-ad12-432f-a75b-edde8eda1afa" providerId="ADAL" clId="{F121CB6D-1359-41DB-83EF-5EB2B4792EB5}" dt="2024-03-12T12:39:15.391" v="268" actId="1076"/>
          <ac:spMkLst>
            <pc:docMk/>
            <pc:sldMk cId="1921156532" sldId="256"/>
            <ac:spMk id="2" creationId="{2A295DB5-9B72-6749-60E6-F51805B19088}"/>
          </ac:spMkLst>
        </pc:spChg>
        <pc:spChg chg="add mod">
          <ac:chgData name="Amy Nichols" userId="2a8dee2c-ad12-432f-a75b-edde8eda1afa" providerId="ADAL" clId="{F121CB6D-1359-41DB-83EF-5EB2B4792EB5}" dt="2024-03-12T12:39:15.391" v="268" actId="1076"/>
          <ac:spMkLst>
            <pc:docMk/>
            <pc:sldMk cId="1921156532" sldId="256"/>
            <ac:spMk id="3" creationId="{762761EF-4312-A1DE-7B6C-C9448BB02CC5}"/>
          </ac:spMkLst>
        </pc:spChg>
        <pc:spChg chg="add mod">
          <ac:chgData name="Amy Nichols" userId="2a8dee2c-ad12-432f-a75b-edde8eda1afa" providerId="ADAL" clId="{F121CB6D-1359-41DB-83EF-5EB2B4792EB5}" dt="2024-03-12T12:39:15.391" v="268" actId="1076"/>
          <ac:spMkLst>
            <pc:docMk/>
            <pc:sldMk cId="1921156532" sldId="256"/>
            <ac:spMk id="4" creationId="{EEBE0225-1D5E-9C29-0077-5C982660C451}"/>
          </ac:spMkLst>
        </pc:spChg>
        <pc:spChg chg="add mod">
          <ac:chgData name="Amy Nichols" userId="2a8dee2c-ad12-432f-a75b-edde8eda1afa" providerId="ADAL" clId="{F121CB6D-1359-41DB-83EF-5EB2B4792EB5}" dt="2024-03-12T12:39:15.391" v="268" actId="1076"/>
          <ac:spMkLst>
            <pc:docMk/>
            <pc:sldMk cId="1921156532" sldId="256"/>
            <ac:spMk id="5" creationId="{1C7516FB-3F8C-E40C-E9FD-48E7CDA67F7D}"/>
          </ac:spMkLst>
        </pc:spChg>
        <pc:spChg chg="add mod">
          <ac:chgData name="Amy Nichols" userId="2a8dee2c-ad12-432f-a75b-edde8eda1afa" providerId="ADAL" clId="{F121CB6D-1359-41DB-83EF-5EB2B4792EB5}" dt="2024-03-12T12:39:15.391" v="268" actId="1076"/>
          <ac:spMkLst>
            <pc:docMk/>
            <pc:sldMk cId="1921156532" sldId="256"/>
            <ac:spMk id="6" creationId="{31D20D19-4E86-BD47-88E3-8D13F195765F}"/>
          </ac:spMkLst>
        </pc:spChg>
        <pc:spChg chg="add mod">
          <ac:chgData name="Amy Nichols" userId="2a8dee2c-ad12-432f-a75b-edde8eda1afa" providerId="ADAL" clId="{F121CB6D-1359-41DB-83EF-5EB2B4792EB5}" dt="2024-03-12T12:39:15.391" v="268" actId="1076"/>
          <ac:spMkLst>
            <pc:docMk/>
            <pc:sldMk cId="1921156532" sldId="256"/>
            <ac:spMk id="8" creationId="{88F42C27-EB0E-CA45-F929-F6BAFCD18A9A}"/>
          </ac:spMkLst>
        </pc:spChg>
        <pc:spChg chg="mod">
          <ac:chgData name="Amy Nichols" userId="2a8dee2c-ad12-432f-a75b-edde8eda1afa" providerId="ADAL" clId="{F121CB6D-1359-41DB-83EF-5EB2B4792EB5}" dt="2024-03-12T12:37:51.713" v="179" actId="14100"/>
          <ac:spMkLst>
            <pc:docMk/>
            <pc:sldMk cId="1921156532" sldId="256"/>
            <ac:spMk id="10" creationId="{CE0C769A-F8AC-DEF4-88DD-A2E0DA7C2118}"/>
          </ac:spMkLst>
        </pc:spChg>
        <pc:spChg chg="mod">
          <ac:chgData name="Amy Nichols" userId="2a8dee2c-ad12-432f-a75b-edde8eda1afa" providerId="ADAL" clId="{F121CB6D-1359-41DB-83EF-5EB2B4792EB5}" dt="2024-03-12T12:37:00.134" v="79" actId="1035"/>
          <ac:spMkLst>
            <pc:docMk/>
            <pc:sldMk cId="1921156532" sldId="256"/>
            <ac:spMk id="11" creationId="{6C8ED894-0A98-1F25-20F9-2F0F8D223271}"/>
          </ac:spMkLst>
        </pc:spChg>
        <pc:spChg chg="mod">
          <ac:chgData name="Amy Nichols" userId="2a8dee2c-ad12-432f-a75b-edde8eda1afa" providerId="ADAL" clId="{F121CB6D-1359-41DB-83EF-5EB2B4792EB5}" dt="2024-03-12T12:37:26.180" v="121" actId="6549"/>
          <ac:spMkLst>
            <pc:docMk/>
            <pc:sldMk cId="1921156532" sldId="256"/>
            <ac:spMk id="12" creationId="{1B50FF59-1786-519E-EDF9-42C0C7DDF71A}"/>
          </ac:spMkLst>
        </pc:spChg>
        <pc:spChg chg="mod">
          <ac:chgData name="Amy Nichols" userId="2a8dee2c-ad12-432f-a75b-edde8eda1afa" providerId="ADAL" clId="{F121CB6D-1359-41DB-83EF-5EB2B4792EB5}" dt="2024-03-12T12:38:44.662" v="263" actId="1076"/>
          <ac:spMkLst>
            <pc:docMk/>
            <pc:sldMk cId="1921156532" sldId="256"/>
            <ac:spMk id="13" creationId="{87D858E6-7182-3C52-D975-8FECE63CC195}"/>
          </ac:spMkLst>
        </pc:spChg>
        <pc:spChg chg="mod">
          <ac:chgData name="Amy Nichols" userId="2a8dee2c-ad12-432f-a75b-edde8eda1afa" providerId="ADAL" clId="{F121CB6D-1359-41DB-83EF-5EB2B4792EB5}" dt="2024-03-12T12:37:58.127" v="181" actId="1076"/>
          <ac:spMkLst>
            <pc:docMk/>
            <pc:sldMk cId="1921156532" sldId="256"/>
            <ac:spMk id="16" creationId="{25D5A4A4-4DA4-EDAA-C156-BAF096136E9B}"/>
          </ac:spMkLst>
        </pc:spChg>
        <pc:spChg chg="mod">
          <ac:chgData name="Amy Nichols" userId="2a8dee2c-ad12-432f-a75b-edde8eda1afa" providerId="ADAL" clId="{F121CB6D-1359-41DB-83EF-5EB2B4792EB5}" dt="2024-03-12T12:38:51.440" v="264" actId="1076"/>
          <ac:spMkLst>
            <pc:docMk/>
            <pc:sldMk cId="1921156532" sldId="256"/>
            <ac:spMk id="20" creationId="{323F0A0F-12CB-61D9-9861-EEAA2F85069C}"/>
          </ac:spMkLst>
        </pc:spChg>
        <pc:spChg chg="mod">
          <ac:chgData name="Amy Nichols" userId="2a8dee2c-ad12-432f-a75b-edde8eda1afa" providerId="ADAL" clId="{F121CB6D-1359-41DB-83EF-5EB2B4792EB5}" dt="2024-03-12T12:38:51.440" v="264" actId="1076"/>
          <ac:spMkLst>
            <pc:docMk/>
            <pc:sldMk cId="1921156532" sldId="256"/>
            <ac:spMk id="21" creationId="{BB89E1C6-A7ED-8799-24E5-8C9A5397A3C3}"/>
          </ac:spMkLst>
        </pc:spChg>
        <pc:spChg chg="del">
          <ac:chgData name="Amy Nichols" userId="2a8dee2c-ad12-432f-a75b-edde8eda1afa" providerId="ADAL" clId="{F121CB6D-1359-41DB-83EF-5EB2B4792EB5}" dt="2024-03-12T12:39:02.603" v="265" actId="478"/>
          <ac:spMkLst>
            <pc:docMk/>
            <pc:sldMk cId="1921156532" sldId="256"/>
            <ac:spMk id="22" creationId="{5FA9D8E3-522F-5A88-554B-D5CEE909ABAE}"/>
          </ac:spMkLst>
        </pc:spChg>
        <pc:spChg chg="del">
          <ac:chgData name="Amy Nichols" userId="2a8dee2c-ad12-432f-a75b-edde8eda1afa" providerId="ADAL" clId="{F121CB6D-1359-41DB-83EF-5EB2B4792EB5}" dt="2024-03-12T12:39:02.603" v="265" actId="478"/>
          <ac:spMkLst>
            <pc:docMk/>
            <pc:sldMk cId="1921156532" sldId="256"/>
            <ac:spMk id="23" creationId="{6D85C643-151C-9A21-9011-6A869F19B365}"/>
          </ac:spMkLst>
        </pc:spChg>
        <pc:spChg chg="del">
          <ac:chgData name="Amy Nichols" userId="2a8dee2c-ad12-432f-a75b-edde8eda1afa" providerId="ADAL" clId="{F121CB6D-1359-41DB-83EF-5EB2B4792EB5}" dt="2024-03-12T12:39:02.603" v="265" actId="478"/>
          <ac:spMkLst>
            <pc:docMk/>
            <pc:sldMk cId="1921156532" sldId="256"/>
            <ac:spMk id="24" creationId="{C8D56F4F-07C9-61F4-A30B-787AFDFF2FD5}"/>
          </ac:spMkLst>
        </pc:spChg>
        <pc:spChg chg="del">
          <ac:chgData name="Amy Nichols" userId="2a8dee2c-ad12-432f-a75b-edde8eda1afa" providerId="ADAL" clId="{F121CB6D-1359-41DB-83EF-5EB2B4792EB5}" dt="2024-03-12T12:39:02.603" v="265" actId="478"/>
          <ac:spMkLst>
            <pc:docMk/>
            <pc:sldMk cId="1921156532" sldId="256"/>
            <ac:spMk id="25" creationId="{E3831802-31FA-059A-E398-7C0589EB1899}"/>
          </ac:spMkLst>
        </pc:spChg>
        <pc:spChg chg="del">
          <ac:chgData name="Amy Nichols" userId="2a8dee2c-ad12-432f-a75b-edde8eda1afa" providerId="ADAL" clId="{F121CB6D-1359-41DB-83EF-5EB2B4792EB5}" dt="2024-03-12T12:39:02.603" v="265" actId="478"/>
          <ac:spMkLst>
            <pc:docMk/>
            <pc:sldMk cId="1921156532" sldId="256"/>
            <ac:spMk id="28" creationId="{6CAAF781-570F-F38A-05FB-B3D5CFFE0435}"/>
          </ac:spMkLst>
        </pc:spChg>
        <pc:spChg chg="mod">
          <ac:chgData name="Amy Nichols" userId="2a8dee2c-ad12-432f-a75b-edde8eda1afa" providerId="ADAL" clId="{F121CB6D-1359-41DB-83EF-5EB2B4792EB5}" dt="2024-03-12T12:39:15.391" v="268" actId="1076"/>
          <ac:spMkLst>
            <pc:docMk/>
            <pc:sldMk cId="1921156532" sldId="256"/>
            <ac:spMk id="29" creationId="{94D391F6-C623-8B90-D2E9-2A6F6ED598D1}"/>
          </ac:spMkLst>
        </pc:spChg>
        <pc:spChg chg="mod">
          <ac:chgData name="Amy Nichols" userId="2a8dee2c-ad12-432f-a75b-edde8eda1afa" providerId="ADAL" clId="{F121CB6D-1359-41DB-83EF-5EB2B4792EB5}" dt="2024-03-12T12:39:15.391" v="268" actId="1076"/>
          <ac:spMkLst>
            <pc:docMk/>
            <pc:sldMk cId="1921156532" sldId="256"/>
            <ac:spMk id="30" creationId="{5875F78A-A920-CA11-1A81-214CEE5C9EFF}"/>
          </ac:spMkLst>
        </pc:spChg>
        <pc:spChg chg="del">
          <ac:chgData name="Amy Nichols" userId="2a8dee2c-ad12-432f-a75b-edde8eda1afa" providerId="ADAL" clId="{F121CB6D-1359-41DB-83EF-5EB2B4792EB5}" dt="2024-03-12T12:39:05.919" v="266" actId="478"/>
          <ac:spMkLst>
            <pc:docMk/>
            <pc:sldMk cId="1921156532" sldId="256"/>
            <ac:spMk id="39" creationId="{F5340133-BB41-8085-400D-4C815A1B4077}"/>
          </ac:spMkLst>
        </pc:spChg>
        <pc:grpChg chg="add mod">
          <ac:chgData name="Amy Nichols" userId="2a8dee2c-ad12-432f-a75b-edde8eda1afa" providerId="ADAL" clId="{F121CB6D-1359-41DB-83EF-5EB2B4792EB5}" dt="2024-03-12T12:39:15.391" v="268" actId="1076"/>
          <ac:grpSpMkLst>
            <pc:docMk/>
            <pc:sldMk cId="1921156532" sldId="256"/>
            <ac:grpSpMk id="14" creationId="{81E1C56E-F1F3-0ED7-E352-3C3E2DE76EAC}"/>
          </ac:grpSpMkLst>
        </pc:grpChg>
        <pc:grpChg chg="mod">
          <ac:chgData name="Amy Nichols" userId="2a8dee2c-ad12-432f-a75b-edde8eda1afa" providerId="ADAL" clId="{F121CB6D-1359-41DB-83EF-5EB2B4792EB5}" dt="2024-03-12T12:38:51.440" v="264" actId="1076"/>
          <ac:grpSpMkLst>
            <pc:docMk/>
            <pc:sldMk cId="1921156532" sldId="256"/>
            <ac:grpSpMk id="33" creationId="{80696103-AF1A-96A7-5A30-53A4275FD1EF}"/>
          </ac:grpSpMkLst>
        </pc:grpChg>
        <pc:grpChg chg="del">
          <ac:chgData name="Amy Nichols" userId="2a8dee2c-ad12-432f-a75b-edde8eda1afa" providerId="ADAL" clId="{F121CB6D-1359-41DB-83EF-5EB2B4792EB5}" dt="2024-03-12T12:39:02.603" v="265" actId="478"/>
          <ac:grpSpMkLst>
            <pc:docMk/>
            <pc:sldMk cId="1921156532" sldId="256"/>
            <ac:grpSpMk id="34" creationId="{139788B5-8304-E9B7-2D8D-CD0040B0CD6F}"/>
          </ac:grpSpMkLst>
        </pc:grpChg>
        <pc:picChg chg="add mod">
          <ac:chgData name="Amy Nichols" userId="2a8dee2c-ad12-432f-a75b-edde8eda1afa" providerId="ADAL" clId="{F121CB6D-1359-41DB-83EF-5EB2B4792EB5}" dt="2024-03-12T12:39:15.391" v="268" actId="1076"/>
          <ac:picMkLst>
            <pc:docMk/>
            <pc:sldMk cId="1921156532" sldId="256"/>
            <ac:picMk id="7" creationId="{5F9559E6-3662-A8E3-5BA1-B3DAAF179BB2}"/>
          </ac:picMkLst>
        </pc:picChg>
        <pc:picChg chg="mod">
          <ac:chgData name="Amy Nichols" userId="2a8dee2c-ad12-432f-a75b-edde8eda1afa" providerId="ADAL" clId="{F121CB6D-1359-41DB-83EF-5EB2B4792EB5}" dt="2024-03-12T12:39:15.391" v="268" actId="1076"/>
          <ac:picMkLst>
            <pc:docMk/>
            <pc:sldMk cId="1921156532" sldId="256"/>
            <ac:picMk id="17" creationId="{FBF4602B-5B78-D4E4-B512-2ABC2AD3587D}"/>
          </ac:picMkLst>
        </pc:picChg>
        <pc:picChg chg="mod">
          <ac:chgData name="Amy Nichols" userId="2a8dee2c-ad12-432f-a75b-edde8eda1afa" providerId="ADAL" clId="{F121CB6D-1359-41DB-83EF-5EB2B4792EB5}" dt="2024-03-12T12:38:51.440" v="264" actId="1076"/>
          <ac:picMkLst>
            <pc:docMk/>
            <pc:sldMk cId="1921156532" sldId="256"/>
            <ac:picMk id="18" creationId="{8C33C905-30E3-B9C1-4721-59B85CDF4464}"/>
          </ac:picMkLst>
        </pc:picChg>
        <pc:picChg chg="mod">
          <ac:chgData name="Amy Nichols" userId="2a8dee2c-ad12-432f-a75b-edde8eda1afa" providerId="ADAL" clId="{F121CB6D-1359-41DB-83EF-5EB2B4792EB5}" dt="2024-03-12T12:38:51.440" v="264" actId="1076"/>
          <ac:picMkLst>
            <pc:docMk/>
            <pc:sldMk cId="1921156532" sldId="256"/>
            <ac:picMk id="19" creationId="{872CFD69-4671-C4FD-D2FE-E72F266A7F1C}"/>
          </ac:picMkLst>
        </pc:picChg>
        <pc:picChg chg="mod">
          <ac:chgData name="Amy Nichols" userId="2a8dee2c-ad12-432f-a75b-edde8eda1afa" providerId="ADAL" clId="{F121CB6D-1359-41DB-83EF-5EB2B4792EB5}" dt="2024-03-12T12:39:15.391" v="268" actId="1076"/>
          <ac:picMkLst>
            <pc:docMk/>
            <pc:sldMk cId="1921156532" sldId="256"/>
            <ac:picMk id="26" creationId="{08A9E5F8-8F60-EAA2-269E-D74E83F1FF93}"/>
          </ac:picMkLst>
        </pc:picChg>
        <pc:picChg chg="del">
          <ac:chgData name="Amy Nichols" userId="2a8dee2c-ad12-432f-a75b-edde8eda1afa" providerId="ADAL" clId="{F121CB6D-1359-41DB-83EF-5EB2B4792EB5}" dt="2024-03-12T12:39:02.603" v="265" actId="478"/>
          <ac:picMkLst>
            <pc:docMk/>
            <pc:sldMk cId="1921156532" sldId="256"/>
            <ac:picMk id="27" creationId="{9ED16940-AAB6-B7FC-1F2C-2E8249915C04}"/>
          </ac:picMkLst>
        </pc:picChg>
        <pc:picChg chg="add mod">
          <ac:chgData name="Amy Nichols" userId="2a8dee2c-ad12-432f-a75b-edde8eda1afa" providerId="ADAL" clId="{F121CB6D-1359-41DB-83EF-5EB2B4792EB5}" dt="2024-03-12T12:39:15.391" v="268" actId="1076"/>
          <ac:picMkLst>
            <pc:docMk/>
            <pc:sldMk cId="1921156532" sldId="256"/>
            <ac:picMk id="31" creationId="{ED108B05-DD89-28F1-A178-3D1A43B4248D}"/>
          </ac:picMkLst>
        </pc:picChg>
        <pc:picChg chg="del">
          <ac:chgData name="Amy Nichols" userId="2a8dee2c-ad12-432f-a75b-edde8eda1afa" providerId="ADAL" clId="{F121CB6D-1359-41DB-83EF-5EB2B4792EB5}" dt="2024-03-12T12:39:02.603" v="265" actId="478"/>
          <ac:picMkLst>
            <pc:docMk/>
            <pc:sldMk cId="1921156532" sldId="256"/>
            <ac:picMk id="40" creationId="{B1ABED61-5087-0179-6758-9D2423CF48BE}"/>
          </ac:picMkLst>
        </pc:picChg>
        <pc:picChg chg="mod">
          <ac:chgData name="Amy Nichols" userId="2a8dee2c-ad12-432f-a75b-edde8eda1afa" providerId="ADAL" clId="{F121CB6D-1359-41DB-83EF-5EB2B4792EB5}" dt="2024-03-12T12:38:20.971" v="259" actId="1076"/>
          <ac:picMkLst>
            <pc:docMk/>
            <pc:sldMk cId="1921156532" sldId="256"/>
            <ac:picMk id="2060" creationId="{F1310935-BFF7-4618-B0E0-68F3F0B8C5DE}"/>
          </ac:picMkLst>
        </pc:picChg>
      </pc:sldChg>
      <pc:sldChg chg="addSp modSp new mod ord">
        <pc:chgData name="Amy Nichols" userId="2a8dee2c-ad12-432f-a75b-edde8eda1afa" providerId="ADAL" clId="{F121CB6D-1359-41DB-83EF-5EB2B4792EB5}" dt="2024-03-12T12:41:04.131" v="632" actId="14100"/>
        <pc:sldMkLst>
          <pc:docMk/>
          <pc:sldMk cId="1548551592" sldId="257"/>
        </pc:sldMkLst>
        <pc:spChg chg="add mod">
          <ac:chgData name="Amy Nichols" userId="2a8dee2c-ad12-432f-a75b-edde8eda1afa" providerId="ADAL" clId="{F121CB6D-1359-41DB-83EF-5EB2B4792EB5}" dt="2024-03-12T12:41:04.131" v="632" actId="14100"/>
          <ac:spMkLst>
            <pc:docMk/>
            <pc:sldMk cId="1548551592" sldId="257"/>
            <ac:spMk id="3" creationId="{063D6CAC-E596-6C62-2ECE-0DBC9854A8CD}"/>
          </ac:spMkLst>
        </pc:spChg>
        <pc:picChg chg="add mod">
          <ac:chgData name="Amy Nichols" userId="2a8dee2c-ad12-432f-a75b-edde8eda1afa" providerId="ADAL" clId="{F121CB6D-1359-41DB-83EF-5EB2B4792EB5}" dt="2024-03-12T12:39:26.163" v="273" actId="1076"/>
          <ac:picMkLst>
            <pc:docMk/>
            <pc:sldMk cId="1548551592" sldId="257"/>
            <ac:picMk id="2" creationId="{222A9EC6-1379-BA65-07B3-D8EA1F40283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96421-2C38-9142-9C1C-202443D5D1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112C99-861F-A183-722C-9487B7FF8A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BCB29-A66C-D3BC-F630-52AB735F0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95DF-C405-40FC-B4FA-6E2DB88556A9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4C4A46-A67D-21FE-25B6-C621CF32B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ACD7F-708F-171C-D6B8-3D6522E41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4277-6212-4D90-A5AD-F0322B6041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689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C8A27-2429-FD04-7487-F0514E632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9208DA-537A-3A19-6C09-F8F644D15B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29E298-7E2F-F2E8-8F08-A2A8FFE3D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95DF-C405-40FC-B4FA-6E2DB88556A9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B7C7B3-BC7B-D835-C4DD-BA5CC5A25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E9007-7946-3693-4639-A1C8C10D7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4277-6212-4D90-A5AD-F0322B6041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378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B6B510-16F3-285E-47C3-8BFF77A66E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B95EEB-2B7F-1AA6-B005-5D35493FB4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1C7AF5-35F7-0D82-7AD5-8424591F5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95DF-C405-40FC-B4FA-6E2DB88556A9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ACCE0-012B-49F7-BF19-BEED78874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AE867-8FB4-C130-AEFE-6711BCD33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4277-6212-4D90-A5AD-F0322B6041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2593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AE4C2-8C7C-C92A-5BEA-2D8004D7E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92D7E-5FD9-A403-79F5-514E96887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31604-4019-CC01-D525-BFEDF6FFA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95DF-C405-40FC-B4FA-6E2DB88556A9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72E9F-1894-792D-4523-BAADBCD55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3942A-4334-BD1D-CCD1-4D23408AC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4277-6212-4D90-A5AD-F0322B6041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832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0CD41-3B3A-8944-CB35-B16E1A4D7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7D31BF-0F24-5EF0-F6BD-79A4EC5DA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5D15B-CF39-A23D-33B6-7EF7A9897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95DF-C405-40FC-B4FA-6E2DB88556A9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318FD-6A52-4E44-127E-F0077B5A4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F7592-DB3B-7031-9BC1-92211643B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4277-6212-4D90-A5AD-F0322B6041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26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315C0-F68C-8BE7-5A7C-96DEBC4AA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89589-A479-DCAC-0BDD-A9CB2980E5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E55716-B0EC-E6C9-16BD-73DF8863C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DB1BF8-B53A-6759-2704-5A4AD836E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95DF-C405-40FC-B4FA-6E2DB88556A9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DD0DDF-1B8C-99DB-93CD-F1334EBC9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419C4B-836C-2156-22AD-8D5D741D3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4277-6212-4D90-A5AD-F0322B6041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510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CBA2C-E1FF-BEE6-251D-AC6118E25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665068-CE84-0CD6-4446-8A413C05D6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D8F636-D534-BD78-FF8A-BCD043CE16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49D213-F1DE-7897-4516-20AF2C527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62D222-356E-6385-99EE-FF4C392359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F892F3-8C34-1DB5-C999-4417329FF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95DF-C405-40FC-B4FA-6E2DB88556A9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9A828A-1F6F-5B31-6057-5E5B8BA52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E61CCE-925F-0663-3056-C9D26A955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4277-6212-4D90-A5AD-F0322B6041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642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4ED3D-06A5-5FA9-5700-4A23FEDE5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5DDF53-8019-D910-0189-36AC174E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95DF-C405-40FC-B4FA-6E2DB88556A9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E349DA-2FAE-7DC7-BFB7-D1CC4C405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105C60-619C-7004-FECB-809DA236D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4277-6212-4D90-A5AD-F0322B6041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179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59B5DB-A18A-5AA7-3D8A-600DB01C2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95DF-C405-40FC-B4FA-6E2DB88556A9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89E05D-60BC-693C-FF64-FA04A4A5E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61BD29-71A5-4B0A-311E-2C385F147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4277-6212-4D90-A5AD-F0322B6041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013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C8415-6A9A-98DA-9B3E-56D8B2E55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F4481-439D-1A86-6996-C83E5F538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D3FC86-C6A6-BA0F-5BBB-8B40DDDF24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7F75A3-93A9-E389-127C-B0419DFE4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95DF-C405-40FC-B4FA-6E2DB88556A9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B1B588-C0D0-D745-9C90-687DFC985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862BEA-67F5-99AB-5B91-7DA449F77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4277-6212-4D90-A5AD-F0322B6041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845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A1146-BF84-ED6C-F906-B1AA8FB09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1380E5-F979-8C77-795E-2CE842EF86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6213AD-670D-34FB-E586-7FEE8BE6B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8FFC3A-221E-03B2-62A4-D3FECBF92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95DF-C405-40FC-B4FA-6E2DB88556A9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CA2269-2559-C830-D773-113D045FA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6EA8F3-4A7A-4377-3899-BA915A61C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C4277-6212-4D90-A5AD-F0322B6041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99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8FF579-16AA-B833-D583-D2CD27A43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E2B902-F07C-8DFC-7DB1-3199A3D3E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D9513-069B-BF51-43B5-08F43B6135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6195DF-C405-40FC-B4FA-6E2DB88556A9}" type="datetimeFigureOut">
              <a:rPr lang="en-GB" smtClean="0"/>
              <a:t>12/03/2024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721C91-2657-D360-4068-5BDA305A39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BDE318-49E3-A034-347D-91051D6777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9EC4277-6212-4D90-A5AD-F0322B6041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26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logo for a music company&#10;&#10;Description automatically generated">
            <a:extLst>
              <a:ext uri="{FF2B5EF4-FFF2-40B4-BE49-F238E27FC236}">
                <a16:creationId xmlns:a16="http://schemas.microsoft.com/office/drawing/2014/main" id="{222A9EC6-1379-BA65-07B3-D8EA1F4028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498" y="2960372"/>
            <a:ext cx="1205543" cy="112416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63D6CAC-E596-6C62-2ECE-0DBC9854A8CD}"/>
              </a:ext>
            </a:extLst>
          </p:cNvPr>
          <p:cNvSpPr/>
          <p:nvPr/>
        </p:nvSpPr>
        <p:spPr>
          <a:xfrm>
            <a:off x="3665988" y="1996580"/>
            <a:ext cx="8137321" cy="32045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>
                <a:solidFill>
                  <a:schemeClr val="tx1"/>
                </a:solidFill>
              </a:rPr>
              <a:t>Instructions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Use this template to print out request slips for your guests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We’ll use these to play what your guests would like to listen to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And, even better, you can collect them up for a keepsake after your wedding!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We recommend printing these on thin white card (2 per A4 or A5 works well)</a:t>
            </a:r>
          </a:p>
        </p:txBody>
      </p:sp>
    </p:spTree>
    <p:extLst>
      <p:ext uri="{BB962C8B-B14F-4D97-AF65-F5344CB8AC3E}">
        <p14:creationId xmlns:p14="http://schemas.microsoft.com/office/powerpoint/2010/main" val="1548551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0">
            <a:extLst>
              <a:ext uri="{FF2B5EF4-FFF2-40B4-BE49-F238E27FC236}">
                <a16:creationId xmlns:a16="http://schemas.microsoft.com/office/drawing/2014/main" id="{87D858E6-7182-3C52-D975-8FECE63CC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358" y="3018946"/>
            <a:ext cx="5070296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message have you got for our couple today?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100" b="1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100" b="1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Thanks so much for joining us – please feel free to tag us on Instagram with any photos / videos you take!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Amy, Anna, Ruth &amp; Sophie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100" b="1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@thebossardquartet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5EFF0D0-3026-2523-7BA9-83470AF4E1E8}"/>
              </a:ext>
            </a:extLst>
          </p:cNvPr>
          <p:cNvSpPr/>
          <p:nvPr/>
        </p:nvSpPr>
        <p:spPr>
          <a:xfrm>
            <a:off x="891231" y="1795317"/>
            <a:ext cx="440055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E0C769A-F8AC-DEF4-88DD-A2E0DA7C2118}"/>
              </a:ext>
            </a:extLst>
          </p:cNvPr>
          <p:cNvSpPr/>
          <p:nvPr/>
        </p:nvSpPr>
        <p:spPr>
          <a:xfrm>
            <a:off x="891231" y="2577735"/>
            <a:ext cx="4400550" cy="10926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6C8ED894-0A98-1F25-20F9-2F0F8D223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186" y="863974"/>
            <a:ext cx="4563611" cy="1553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685584" rIns="250746" bIns="6855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name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1B50FF59-1786-519E-EDF9-42C0C7DDF7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186" y="1674682"/>
            <a:ext cx="4760595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song have you chosen and why?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 descr="A logo for a music company&#10;&#10;Description automatically generated">
            <a:extLst>
              <a:ext uri="{FF2B5EF4-FFF2-40B4-BE49-F238E27FC236}">
                <a16:creationId xmlns:a16="http://schemas.microsoft.com/office/drawing/2014/main" id="{DC79A35B-9D43-FDFD-1348-E844208A39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8494" y="375792"/>
            <a:ext cx="1205543" cy="1124169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5D5A4A4-4DA4-EDAA-C156-BAF096136E9B}"/>
              </a:ext>
            </a:extLst>
          </p:cNvPr>
          <p:cNvSpPr/>
          <p:nvPr/>
        </p:nvSpPr>
        <p:spPr>
          <a:xfrm>
            <a:off x="891231" y="4248974"/>
            <a:ext cx="4400550" cy="302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0696103-AF1A-96A7-5A30-53A4275FD1EF}"/>
              </a:ext>
            </a:extLst>
          </p:cNvPr>
          <p:cNvGrpSpPr/>
          <p:nvPr/>
        </p:nvGrpSpPr>
        <p:grpSpPr>
          <a:xfrm>
            <a:off x="2860837" y="5386621"/>
            <a:ext cx="2410851" cy="1063098"/>
            <a:chOff x="3025937" y="5386621"/>
            <a:chExt cx="2410851" cy="1063098"/>
          </a:xfrm>
        </p:grpSpPr>
        <p:pic>
          <p:nvPicPr>
            <p:cNvPr id="18" name="Picture 17" descr="A qr code with a black circle&#10;&#10;Description automatically generated">
              <a:extLst>
                <a:ext uri="{FF2B5EF4-FFF2-40B4-BE49-F238E27FC236}">
                  <a16:creationId xmlns:a16="http://schemas.microsoft.com/office/drawing/2014/main" id="{8C33C905-30E3-B9C1-4721-59B85CDF446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49889" y="5386621"/>
              <a:ext cx="1086899" cy="1063098"/>
            </a:xfrm>
            <a:prstGeom prst="rect">
              <a:avLst/>
            </a:prstGeom>
          </p:spPr>
        </p:pic>
        <p:pic>
          <p:nvPicPr>
            <p:cNvPr id="19" name="Graphic 10">
              <a:extLst>
                <a:ext uri="{FF2B5EF4-FFF2-40B4-BE49-F238E27FC236}">
                  <a16:creationId xmlns:a16="http://schemas.microsoft.com/office/drawing/2014/main" id="{872CFD69-4671-C4FD-D2FE-E72F266A7F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9612" t="-2953" r="-20020" b="-3262"/>
            <a:stretch>
              <a:fillRect/>
            </a:stretch>
          </p:blipFill>
          <p:spPr bwMode="auto">
            <a:xfrm>
              <a:off x="3541081" y="5736370"/>
              <a:ext cx="286969" cy="2869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Graphic 33">
              <a:extLst>
                <a:ext uri="{FF2B5EF4-FFF2-40B4-BE49-F238E27FC236}">
                  <a16:creationId xmlns:a16="http://schemas.microsoft.com/office/drawing/2014/main" id="{323F0A0F-12CB-61D9-9861-EEAA2F85069C}"/>
                </a:ext>
              </a:extLst>
            </p:cNvPr>
            <p:cNvSpPr>
              <a:spLocks noChangeAspect="1"/>
            </p:cNvSpPr>
            <p:nvPr/>
          </p:nvSpPr>
          <p:spPr bwMode="auto">
            <a:xfrm rot="10800000" flipH="1">
              <a:off x="3859059" y="5746267"/>
              <a:ext cx="504825" cy="300038"/>
            </a:xfrm>
            <a:custGeom>
              <a:avLst/>
              <a:gdLst>
                <a:gd name="T0" fmla="*/ 672755 w 4914957"/>
                <a:gd name="T1" fmla="*/ 197941 h 2918066"/>
                <a:gd name="T2" fmla="*/ 666292 w 4914957"/>
                <a:gd name="T3" fmla="*/ 181455 h 2918066"/>
                <a:gd name="T4" fmla="*/ 657924 w 4914957"/>
                <a:gd name="T5" fmla="*/ 172469 h 2918066"/>
                <a:gd name="T6" fmla="*/ 647253 w 4914957"/>
                <a:gd name="T7" fmla="*/ 165734 h 2918066"/>
                <a:gd name="T8" fmla="*/ 641535 w 4914957"/>
                <a:gd name="T9" fmla="*/ 162795 h 2918066"/>
                <a:gd name="T10" fmla="*/ 618919 w 4914957"/>
                <a:gd name="T11" fmla="*/ 151229 h 2918066"/>
                <a:gd name="T12" fmla="*/ 575015 w 4914957"/>
                <a:gd name="T13" fmla="*/ 129050 h 2918066"/>
                <a:gd name="T14" fmla="*/ 421633 w 4914957"/>
                <a:gd name="T15" fmla="*/ 55131 h 2918066"/>
                <a:gd name="T16" fmla="*/ 272485 w 4914957"/>
                <a:gd name="T17" fmla="*/ 1655 h 2918066"/>
                <a:gd name="T18" fmla="*/ 399967 w 4914957"/>
                <a:gd name="T19" fmla="*/ 95747 h 2918066"/>
                <a:gd name="T20" fmla="*/ 546790 w 4914957"/>
                <a:gd name="T21" fmla="*/ 181971 h 2918066"/>
                <a:gd name="T22" fmla="*/ 553006 w 4914957"/>
                <a:gd name="T23" fmla="*/ 185466 h 2918066"/>
                <a:gd name="T24" fmla="*/ 533594 w 4914957"/>
                <a:gd name="T25" fmla="*/ 185096 h 2918066"/>
                <a:gd name="T26" fmla="*/ 326947 w 4914957"/>
                <a:gd name="T27" fmla="*/ 174410 h 2918066"/>
                <a:gd name="T28" fmla="*/ 156571 w 4914957"/>
                <a:gd name="T29" fmla="*/ 171062 h 2918066"/>
                <a:gd name="T30" fmla="*/ 122171 w 4914957"/>
                <a:gd name="T31" fmla="*/ 170824 h 2918066"/>
                <a:gd name="T32" fmla="*/ 92150 w 4914957"/>
                <a:gd name="T33" fmla="*/ 170136 h 2918066"/>
                <a:gd name="T34" fmla="*/ 43300 w 4914957"/>
                <a:gd name="T35" fmla="*/ 168454 h 2918066"/>
                <a:gd name="T36" fmla="*/ 131 w 4914957"/>
                <a:gd name="T37" fmla="*/ 171533 h 2918066"/>
                <a:gd name="T38" fmla="*/ 38888 w 4914957"/>
                <a:gd name="T39" fmla="*/ 193407 h 2918066"/>
                <a:gd name="T40" fmla="*/ 38882 w 4914957"/>
                <a:gd name="T41" fmla="*/ 193407 h 2918066"/>
                <a:gd name="T42" fmla="*/ 87641 w 4914957"/>
                <a:gd name="T43" fmla="*/ 206254 h 2918066"/>
                <a:gd name="T44" fmla="*/ 118889 w 4914957"/>
                <a:gd name="T45" fmla="*/ 212103 h 2918066"/>
                <a:gd name="T46" fmla="*/ 153386 w 4914957"/>
                <a:gd name="T47" fmla="*/ 216986 h 2918066"/>
                <a:gd name="T48" fmla="*/ 322635 w 4914957"/>
                <a:gd name="T49" fmla="*/ 234240 h 2918066"/>
                <a:gd name="T50" fmla="*/ 529086 w 4914957"/>
                <a:gd name="T51" fmla="*/ 250072 h 2918066"/>
                <a:gd name="T52" fmla="*/ 450759 w 4914957"/>
                <a:gd name="T53" fmla="*/ 286260 h 2918066"/>
                <a:gd name="T54" fmla="*/ 373318 w 4914957"/>
                <a:gd name="T55" fmla="*/ 322140 h 2918066"/>
                <a:gd name="T56" fmla="*/ 309999 w 4914957"/>
                <a:gd name="T57" fmla="*/ 351832 h 2918066"/>
                <a:gd name="T58" fmla="*/ 253659 w 4914957"/>
                <a:gd name="T59" fmla="*/ 391454 h 2918066"/>
                <a:gd name="T60" fmla="*/ 323869 w 4914957"/>
                <a:gd name="T61" fmla="*/ 395726 h 2918066"/>
                <a:gd name="T62" fmla="*/ 323869 w 4914957"/>
                <a:gd name="T63" fmla="*/ 395723 h 2918066"/>
                <a:gd name="T64" fmla="*/ 395053 w 4914957"/>
                <a:gd name="T65" fmla="*/ 378047 h 2918066"/>
                <a:gd name="T66" fmla="*/ 478187 w 4914957"/>
                <a:gd name="T67" fmla="*/ 345295 h 2918066"/>
                <a:gd name="T68" fmla="*/ 617426 w 4914957"/>
                <a:gd name="T69" fmla="*/ 263093 h 2918066"/>
                <a:gd name="T70" fmla="*/ 661420 w 4914957"/>
                <a:gd name="T71" fmla="*/ 231017 h 2918066"/>
                <a:gd name="T72" fmla="*/ 661420 w 4914957"/>
                <a:gd name="T73" fmla="*/ 231014 h 2918066"/>
                <a:gd name="T74" fmla="*/ 670611 w 4914957"/>
                <a:gd name="T75" fmla="*/ 217072 h 2918066"/>
                <a:gd name="T76" fmla="*/ 672769 w 4914957"/>
                <a:gd name="T77" fmla="*/ 197942 h 291806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4914957" h="2918066">
                  <a:moveTo>
                    <a:pt x="4912069" y="1445250"/>
                  </a:moveTo>
                  <a:cubicBezTo>
                    <a:pt x="4905796" y="1402053"/>
                    <a:pt x="4889633" y="1360840"/>
                    <a:pt x="4864876" y="1324881"/>
                  </a:cubicBezTo>
                  <a:cubicBezTo>
                    <a:pt x="4847798" y="1300168"/>
                    <a:pt x="4827215" y="1278067"/>
                    <a:pt x="4803777" y="1259273"/>
                  </a:cubicBezTo>
                  <a:cubicBezTo>
                    <a:pt x="4779599" y="1240186"/>
                    <a:pt x="4753502" y="1223688"/>
                    <a:pt x="4725864" y="1210092"/>
                  </a:cubicBezTo>
                  <a:lnTo>
                    <a:pt x="4684118" y="1188639"/>
                  </a:lnTo>
                  <a:cubicBezTo>
                    <a:pt x="4628530" y="1160197"/>
                    <a:pt x="4573481" y="1132047"/>
                    <a:pt x="4518983" y="1104188"/>
                  </a:cubicBezTo>
                  <a:cubicBezTo>
                    <a:pt x="4409729" y="1049003"/>
                    <a:pt x="4302887" y="995020"/>
                    <a:pt x="4198428" y="942248"/>
                  </a:cubicBezTo>
                  <a:cubicBezTo>
                    <a:pt x="3780250" y="732805"/>
                    <a:pt x="3400557" y="549987"/>
                    <a:pt x="3078517" y="402535"/>
                  </a:cubicBezTo>
                  <a:cubicBezTo>
                    <a:pt x="2434322" y="107629"/>
                    <a:pt x="2020442" y="-45824"/>
                    <a:pt x="1989524" y="12086"/>
                  </a:cubicBezTo>
                  <a:cubicBezTo>
                    <a:pt x="1958627" y="69996"/>
                    <a:pt x="2316593" y="328285"/>
                    <a:pt x="2920326" y="699086"/>
                  </a:cubicBezTo>
                  <a:cubicBezTo>
                    <a:pt x="3222192" y="884486"/>
                    <a:pt x="3585494" y="1097999"/>
                    <a:pt x="3992345" y="1328651"/>
                  </a:cubicBezTo>
                  <a:lnTo>
                    <a:pt x="4037730" y="1354167"/>
                  </a:lnTo>
                  <a:cubicBezTo>
                    <a:pt x="3990961" y="1353520"/>
                    <a:pt x="3944262" y="1352894"/>
                    <a:pt x="3895993" y="1351466"/>
                  </a:cubicBezTo>
                  <a:cubicBezTo>
                    <a:pt x="3365795" y="1336375"/>
                    <a:pt x="2858206" y="1296548"/>
                    <a:pt x="2387176" y="1273444"/>
                  </a:cubicBezTo>
                  <a:cubicBezTo>
                    <a:pt x="1914774" y="1251522"/>
                    <a:pt x="1494378" y="1252973"/>
                    <a:pt x="1143191" y="1249000"/>
                  </a:cubicBezTo>
                  <a:cubicBezTo>
                    <a:pt x="1055169" y="1248397"/>
                    <a:pt x="971450" y="1247816"/>
                    <a:pt x="892023" y="1247258"/>
                  </a:cubicBezTo>
                  <a:cubicBezTo>
                    <a:pt x="816390" y="1246856"/>
                    <a:pt x="741890" y="1244445"/>
                    <a:pt x="672824" y="1242235"/>
                  </a:cubicBezTo>
                  <a:cubicBezTo>
                    <a:pt x="533835" y="1237458"/>
                    <a:pt x="414089" y="1233328"/>
                    <a:pt x="316151" y="1229957"/>
                  </a:cubicBezTo>
                  <a:cubicBezTo>
                    <a:pt x="119498" y="1225225"/>
                    <a:pt x="12587" y="1221943"/>
                    <a:pt x="957" y="1252438"/>
                  </a:cubicBezTo>
                  <a:cubicBezTo>
                    <a:pt x="-11054" y="1283402"/>
                    <a:pt x="90345" y="1350399"/>
                    <a:pt x="283941" y="1412144"/>
                  </a:cubicBezTo>
                  <a:lnTo>
                    <a:pt x="283896" y="1412144"/>
                  </a:lnTo>
                  <a:cubicBezTo>
                    <a:pt x="400923" y="1449358"/>
                    <a:pt x="519732" y="1480655"/>
                    <a:pt x="639901" y="1505950"/>
                  </a:cubicBezTo>
                  <a:cubicBezTo>
                    <a:pt x="710201" y="1521018"/>
                    <a:pt x="784942" y="1535864"/>
                    <a:pt x="868055" y="1548656"/>
                  </a:cubicBezTo>
                  <a:cubicBezTo>
                    <a:pt x="947465" y="1560756"/>
                    <a:pt x="1031424" y="1572654"/>
                    <a:pt x="1119938" y="1584308"/>
                  </a:cubicBezTo>
                  <a:cubicBezTo>
                    <a:pt x="1474091" y="1631546"/>
                    <a:pt x="1895349" y="1665055"/>
                    <a:pt x="2355693" y="1710284"/>
                  </a:cubicBezTo>
                  <a:cubicBezTo>
                    <a:pt x="2811464" y="1756115"/>
                    <a:pt x="3321642" y="1809490"/>
                    <a:pt x="3863081" y="1825881"/>
                  </a:cubicBezTo>
                  <a:cubicBezTo>
                    <a:pt x="3686007" y="1906114"/>
                    <a:pt x="3493012" y="1996079"/>
                    <a:pt x="3291181" y="2090108"/>
                  </a:cubicBezTo>
                  <a:cubicBezTo>
                    <a:pt x="3090619" y="2183023"/>
                    <a:pt x="2899589" y="2271537"/>
                    <a:pt x="2725750" y="2352084"/>
                  </a:cubicBezTo>
                  <a:cubicBezTo>
                    <a:pt x="2551557" y="2431202"/>
                    <a:pt x="2395372" y="2506075"/>
                    <a:pt x="2263435" y="2568877"/>
                  </a:cubicBezTo>
                  <a:cubicBezTo>
                    <a:pt x="2000614" y="2696750"/>
                    <a:pt x="1837022" y="2792768"/>
                    <a:pt x="1852070" y="2858176"/>
                  </a:cubicBezTo>
                  <a:cubicBezTo>
                    <a:pt x="1866268" y="2920641"/>
                    <a:pt x="2061873" y="2939546"/>
                    <a:pt x="2364700" y="2889362"/>
                  </a:cubicBezTo>
                  <a:lnTo>
                    <a:pt x="2364700" y="2889340"/>
                  </a:lnTo>
                  <a:cubicBezTo>
                    <a:pt x="2540813" y="2858823"/>
                    <a:pt x="2714521" y="2815691"/>
                    <a:pt x="2884450" y="2760284"/>
                  </a:cubicBezTo>
                  <a:cubicBezTo>
                    <a:pt x="3091304" y="2692550"/>
                    <a:pt x="3293987" y="2612700"/>
                    <a:pt x="3491440" y="2521146"/>
                  </a:cubicBezTo>
                  <a:cubicBezTo>
                    <a:pt x="3847845" y="2352399"/>
                    <a:pt x="4188156" y="2151499"/>
                    <a:pt x="4508082" y="1920956"/>
                  </a:cubicBezTo>
                  <a:cubicBezTo>
                    <a:pt x="4670845" y="1804736"/>
                    <a:pt x="4781487" y="1732116"/>
                    <a:pt x="4829305" y="1686756"/>
                  </a:cubicBezTo>
                  <a:lnTo>
                    <a:pt x="4829305" y="1686733"/>
                  </a:lnTo>
                  <a:cubicBezTo>
                    <a:pt x="4858572" y="1657890"/>
                    <a:pt x="4881432" y="1623200"/>
                    <a:pt x="4896411" y="1584938"/>
                  </a:cubicBezTo>
                  <a:cubicBezTo>
                    <a:pt x="4913444" y="1540468"/>
                    <a:pt x="4918869" y="1492406"/>
                    <a:pt x="4912171" y="1445257"/>
                  </a:cubicBezTo>
                  <a:lnTo>
                    <a:pt x="4912069" y="14452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71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ctr" anchorCtr="0" compatLnSpc="1">
              <a:prstTxWarp prst="textNoShape">
                <a:avLst/>
              </a:prstTxWarp>
            </a:bodyPr>
            <a:lstStyle/>
            <a:p>
              <a:endParaRPr lang="en-GB" sz="1350">
                <a:latin typeface="Arial Rounded MT Bold" panose="020F07040305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BB89E1C6-A7ED-8799-24E5-8C9A5397A3C3}"/>
                </a:ext>
              </a:extLst>
            </p:cNvPr>
            <p:cNvSpPr txBox="1"/>
            <p:nvPr/>
          </p:nvSpPr>
          <p:spPr>
            <a:xfrm>
              <a:off x="3025937" y="6098843"/>
              <a:ext cx="1086899" cy="31547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R="0" lvl="0" indent="0"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kumimoji="0" sz="1100" b="0" i="0" u="none" strike="noStrike" cap="none" normalizeH="0" baseline="0">
                  <a:ln>
                    <a:noFill/>
                  </a:ln>
                  <a:effectLst/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defRPr>
              </a:lvl1pPr>
            </a:lstStyle>
            <a:p>
              <a:pPr algn="r"/>
              <a:r>
                <a:rPr lang="en-GB" altLang="en-US" sz="800" dirty="0">
                  <a:latin typeface="Arial Rounded MT Bold" panose="020F0704030504030204" pitchFamily="34" charset="0"/>
                  <a:cs typeface="Times New Roman" panose="02020603050405020304" pitchFamily="18" charset="0"/>
                </a:rPr>
                <a:t>Scan me to see our full repertoire</a:t>
              </a:r>
              <a:endParaRPr lang="en-GB" sz="800" dirty="0">
                <a:latin typeface="Arial Rounded MT Bold" panose="020F07040305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2060" name="Picture 12" descr="Instagram Icon White on Black Circle | Instagram logo ...">
            <a:extLst>
              <a:ext uri="{FF2B5EF4-FFF2-40B4-BE49-F238E27FC236}">
                <a16:creationId xmlns:a16="http://schemas.microsoft.com/office/drawing/2014/main" id="{F1310935-BFF7-4618-B0E0-68F3F0B8C5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86" y="5683193"/>
            <a:ext cx="346745" cy="260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0">
            <a:extLst>
              <a:ext uri="{FF2B5EF4-FFF2-40B4-BE49-F238E27FC236}">
                <a16:creationId xmlns:a16="http://schemas.microsoft.com/office/drawing/2014/main" id="{2A295DB5-9B72-6749-60E6-F51805B19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1806" y="3018946"/>
            <a:ext cx="5070296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message have you got for our couple today?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100" b="1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100" b="1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Thanks so much for joining us – please feel free to tag us on Instagram with any photos / videos you take!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Amy, Anna, Ruth &amp; Sophie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en-US" sz="1100" b="1" dirty="0">
              <a:latin typeface="Arial Rounded MT Bold" panose="020F07040305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@thebossardquartet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62761EF-4312-A1DE-7B6C-C9448BB02CC5}"/>
              </a:ext>
            </a:extLst>
          </p:cNvPr>
          <p:cNvSpPr/>
          <p:nvPr/>
        </p:nvSpPr>
        <p:spPr>
          <a:xfrm>
            <a:off x="6736679" y="1795317"/>
            <a:ext cx="4400550" cy="304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BE0225-1D5E-9C29-0077-5C982660C451}"/>
              </a:ext>
            </a:extLst>
          </p:cNvPr>
          <p:cNvSpPr/>
          <p:nvPr/>
        </p:nvSpPr>
        <p:spPr>
          <a:xfrm>
            <a:off x="6736679" y="2577735"/>
            <a:ext cx="4400550" cy="10926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1C7516FB-3F8C-E40C-E9FD-48E7CDA67F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6634" y="863974"/>
            <a:ext cx="4563611" cy="1553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685584" rIns="250746" bIns="6855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name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31D20D19-4E86-BD47-88E3-8D13F1957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6634" y="1674682"/>
            <a:ext cx="4760595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GB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Rounded MT Bold" panose="020F0704030504030204" pitchFamily="34" charset="0"/>
                <a:cs typeface="Times New Roman" panose="02020603050405020304" pitchFamily="18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Rounded MT Bold" panose="020F07040305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song have you chosen and why?</a:t>
            </a:r>
            <a:endParaRPr kumimoji="0" lang="en-GB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A logo for a music company&#10;&#10;Description automatically generated">
            <a:extLst>
              <a:ext uri="{FF2B5EF4-FFF2-40B4-BE49-F238E27FC236}">
                <a16:creationId xmlns:a16="http://schemas.microsoft.com/office/drawing/2014/main" id="{5F9559E6-3662-A8E3-5BA1-B3DAAF179B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42" y="375792"/>
            <a:ext cx="1205543" cy="112416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8F42C27-EB0E-CA45-F929-F6BAFCD18A9A}"/>
              </a:ext>
            </a:extLst>
          </p:cNvPr>
          <p:cNvSpPr/>
          <p:nvPr/>
        </p:nvSpPr>
        <p:spPr>
          <a:xfrm>
            <a:off x="6736679" y="4248974"/>
            <a:ext cx="4400550" cy="3029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1E1C56E-F1F3-0ED7-E352-3C3E2DE76EAC}"/>
              </a:ext>
            </a:extLst>
          </p:cNvPr>
          <p:cNvGrpSpPr/>
          <p:nvPr/>
        </p:nvGrpSpPr>
        <p:grpSpPr>
          <a:xfrm>
            <a:off x="8706285" y="5386621"/>
            <a:ext cx="2410851" cy="1063098"/>
            <a:chOff x="3025937" y="5386621"/>
            <a:chExt cx="2410851" cy="1063098"/>
          </a:xfrm>
        </p:grpSpPr>
        <p:pic>
          <p:nvPicPr>
            <p:cNvPr id="17" name="Picture 16" descr="A qr code with a black circle&#10;&#10;Description automatically generated">
              <a:extLst>
                <a:ext uri="{FF2B5EF4-FFF2-40B4-BE49-F238E27FC236}">
                  <a16:creationId xmlns:a16="http://schemas.microsoft.com/office/drawing/2014/main" id="{FBF4602B-5B78-D4E4-B512-2ABC2AD358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49889" y="5386621"/>
              <a:ext cx="1086899" cy="1063098"/>
            </a:xfrm>
            <a:prstGeom prst="rect">
              <a:avLst/>
            </a:prstGeom>
          </p:spPr>
        </p:pic>
        <p:pic>
          <p:nvPicPr>
            <p:cNvPr id="26" name="Graphic 10">
              <a:extLst>
                <a:ext uri="{FF2B5EF4-FFF2-40B4-BE49-F238E27FC236}">
                  <a16:creationId xmlns:a16="http://schemas.microsoft.com/office/drawing/2014/main" id="{08A9E5F8-8F60-EAA2-269E-D74E83F1FF9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9612" t="-2953" r="-20020" b="-3262"/>
            <a:stretch>
              <a:fillRect/>
            </a:stretch>
          </p:blipFill>
          <p:spPr bwMode="auto">
            <a:xfrm>
              <a:off x="3541081" y="5736370"/>
              <a:ext cx="286969" cy="2869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Graphic 33">
              <a:extLst>
                <a:ext uri="{FF2B5EF4-FFF2-40B4-BE49-F238E27FC236}">
                  <a16:creationId xmlns:a16="http://schemas.microsoft.com/office/drawing/2014/main" id="{94D391F6-C623-8B90-D2E9-2A6F6ED598D1}"/>
                </a:ext>
              </a:extLst>
            </p:cNvPr>
            <p:cNvSpPr>
              <a:spLocks noChangeAspect="1"/>
            </p:cNvSpPr>
            <p:nvPr/>
          </p:nvSpPr>
          <p:spPr bwMode="auto">
            <a:xfrm rot="10800000" flipH="1">
              <a:off x="3859059" y="5746267"/>
              <a:ext cx="504825" cy="300038"/>
            </a:xfrm>
            <a:custGeom>
              <a:avLst/>
              <a:gdLst>
                <a:gd name="T0" fmla="*/ 672755 w 4914957"/>
                <a:gd name="T1" fmla="*/ 197941 h 2918066"/>
                <a:gd name="T2" fmla="*/ 666292 w 4914957"/>
                <a:gd name="T3" fmla="*/ 181455 h 2918066"/>
                <a:gd name="T4" fmla="*/ 657924 w 4914957"/>
                <a:gd name="T5" fmla="*/ 172469 h 2918066"/>
                <a:gd name="T6" fmla="*/ 647253 w 4914957"/>
                <a:gd name="T7" fmla="*/ 165734 h 2918066"/>
                <a:gd name="T8" fmla="*/ 641535 w 4914957"/>
                <a:gd name="T9" fmla="*/ 162795 h 2918066"/>
                <a:gd name="T10" fmla="*/ 618919 w 4914957"/>
                <a:gd name="T11" fmla="*/ 151229 h 2918066"/>
                <a:gd name="T12" fmla="*/ 575015 w 4914957"/>
                <a:gd name="T13" fmla="*/ 129050 h 2918066"/>
                <a:gd name="T14" fmla="*/ 421633 w 4914957"/>
                <a:gd name="T15" fmla="*/ 55131 h 2918066"/>
                <a:gd name="T16" fmla="*/ 272485 w 4914957"/>
                <a:gd name="T17" fmla="*/ 1655 h 2918066"/>
                <a:gd name="T18" fmla="*/ 399967 w 4914957"/>
                <a:gd name="T19" fmla="*/ 95747 h 2918066"/>
                <a:gd name="T20" fmla="*/ 546790 w 4914957"/>
                <a:gd name="T21" fmla="*/ 181971 h 2918066"/>
                <a:gd name="T22" fmla="*/ 553006 w 4914957"/>
                <a:gd name="T23" fmla="*/ 185466 h 2918066"/>
                <a:gd name="T24" fmla="*/ 533594 w 4914957"/>
                <a:gd name="T25" fmla="*/ 185096 h 2918066"/>
                <a:gd name="T26" fmla="*/ 326947 w 4914957"/>
                <a:gd name="T27" fmla="*/ 174410 h 2918066"/>
                <a:gd name="T28" fmla="*/ 156571 w 4914957"/>
                <a:gd name="T29" fmla="*/ 171062 h 2918066"/>
                <a:gd name="T30" fmla="*/ 122171 w 4914957"/>
                <a:gd name="T31" fmla="*/ 170824 h 2918066"/>
                <a:gd name="T32" fmla="*/ 92150 w 4914957"/>
                <a:gd name="T33" fmla="*/ 170136 h 2918066"/>
                <a:gd name="T34" fmla="*/ 43300 w 4914957"/>
                <a:gd name="T35" fmla="*/ 168454 h 2918066"/>
                <a:gd name="T36" fmla="*/ 131 w 4914957"/>
                <a:gd name="T37" fmla="*/ 171533 h 2918066"/>
                <a:gd name="T38" fmla="*/ 38888 w 4914957"/>
                <a:gd name="T39" fmla="*/ 193407 h 2918066"/>
                <a:gd name="T40" fmla="*/ 38882 w 4914957"/>
                <a:gd name="T41" fmla="*/ 193407 h 2918066"/>
                <a:gd name="T42" fmla="*/ 87641 w 4914957"/>
                <a:gd name="T43" fmla="*/ 206254 h 2918066"/>
                <a:gd name="T44" fmla="*/ 118889 w 4914957"/>
                <a:gd name="T45" fmla="*/ 212103 h 2918066"/>
                <a:gd name="T46" fmla="*/ 153386 w 4914957"/>
                <a:gd name="T47" fmla="*/ 216986 h 2918066"/>
                <a:gd name="T48" fmla="*/ 322635 w 4914957"/>
                <a:gd name="T49" fmla="*/ 234240 h 2918066"/>
                <a:gd name="T50" fmla="*/ 529086 w 4914957"/>
                <a:gd name="T51" fmla="*/ 250072 h 2918066"/>
                <a:gd name="T52" fmla="*/ 450759 w 4914957"/>
                <a:gd name="T53" fmla="*/ 286260 h 2918066"/>
                <a:gd name="T54" fmla="*/ 373318 w 4914957"/>
                <a:gd name="T55" fmla="*/ 322140 h 2918066"/>
                <a:gd name="T56" fmla="*/ 309999 w 4914957"/>
                <a:gd name="T57" fmla="*/ 351832 h 2918066"/>
                <a:gd name="T58" fmla="*/ 253659 w 4914957"/>
                <a:gd name="T59" fmla="*/ 391454 h 2918066"/>
                <a:gd name="T60" fmla="*/ 323869 w 4914957"/>
                <a:gd name="T61" fmla="*/ 395726 h 2918066"/>
                <a:gd name="T62" fmla="*/ 323869 w 4914957"/>
                <a:gd name="T63" fmla="*/ 395723 h 2918066"/>
                <a:gd name="T64" fmla="*/ 395053 w 4914957"/>
                <a:gd name="T65" fmla="*/ 378047 h 2918066"/>
                <a:gd name="T66" fmla="*/ 478187 w 4914957"/>
                <a:gd name="T67" fmla="*/ 345295 h 2918066"/>
                <a:gd name="T68" fmla="*/ 617426 w 4914957"/>
                <a:gd name="T69" fmla="*/ 263093 h 2918066"/>
                <a:gd name="T70" fmla="*/ 661420 w 4914957"/>
                <a:gd name="T71" fmla="*/ 231017 h 2918066"/>
                <a:gd name="T72" fmla="*/ 661420 w 4914957"/>
                <a:gd name="T73" fmla="*/ 231014 h 2918066"/>
                <a:gd name="T74" fmla="*/ 670611 w 4914957"/>
                <a:gd name="T75" fmla="*/ 217072 h 2918066"/>
                <a:gd name="T76" fmla="*/ 672769 w 4914957"/>
                <a:gd name="T77" fmla="*/ 197942 h 291806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4914957" h="2918066">
                  <a:moveTo>
                    <a:pt x="4912069" y="1445250"/>
                  </a:moveTo>
                  <a:cubicBezTo>
                    <a:pt x="4905796" y="1402053"/>
                    <a:pt x="4889633" y="1360840"/>
                    <a:pt x="4864876" y="1324881"/>
                  </a:cubicBezTo>
                  <a:cubicBezTo>
                    <a:pt x="4847798" y="1300168"/>
                    <a:pt x="4827215" y="1278067"/>
                    <a:pt x="4803777" y="1259273"/>
                  </a:cubicBezTo>
                  <a:cubicBezTo>
                    <a:pt x="4779599" y="1240186"/>
                    <a:pt x="4753502" y="1223688"/>
                    <a:pt x="4725864" y="1210092"/>
                  </a:cubicBezTo>
                  <a:lnTo>
                    <a:pt x="4684118" y="1188639"/>
                  </a:lnTo>
                  <a:cubicBezTo>
                    <a:pt x="4628530" y="1160197"/>
                    <a:pt x="4573481" y="1132047"/>
                    <a:pt x="4518983" y="1104188"/>
                  </a:cubicBezTo>
                  <a:cubicBezTo>
                    <a:pt x="4409729" y="1049003"/>
                    <a:pt x="4302887" y="995020"/>
                    <a:pt x="4198428" y="942248"/>
                  </a:cubicBezTo>
                  <a:cubicBezTo>
                    <a:pt x="3780250" y="732805"/>
                    <a:pt x="3400557" y="549987"/>
                    <a:pt x="3078517" y="402535"/>
                  </a:cubicBezTo>
                  <a:cubicBezTo>
                    <a:pt x="2434322" y="107629"/>
                    <a:pt x="2020442" y="-45824"/>
                    <a:pt x="1989524" y="12086"/>
                  </a:cubicBezTo>
                  <a:cubicBezTo>
                    <a:pt x="1958627" y="69996"/>
                    <a:pt x="2316593" y="328285"/>
                    <a:pt x="2920326" y="699086"/>
                  </a:cubicBezTo>
                  <a:cubicBezTo>
                    <a:pt x="3222192" y="884486"/>
                    <a:pt x="3585494" y="1097999"/>
                    <a:pt x="3992345" y="1328651"/>
                  </a:cubicBezTo>
                  <a:lnTo>
                    <a:pt x="4037730" y="1354167"/>
                  </a:lnTo>
                  <a:cubicBezTo>
                    <a:pt x="3990961" y="1353520"/>
                    <a:pt x="3944262" y="1352894"/>
                    <a:pt x="3895993" y="1351466"/>
                  </a:cubicBezTo>
                  <a:cubicBezTo>
                    <a:pt x="3365795" y="1336375"/>
                    <a:pt x="2858206" y="1296548"/>
                    <a:pt x="2387176" y="1273444"/>
                  </a:cubicBezTo>
                  <a:cubicBezTo>
                    <a:pt x="1914774" y="1251522"/>
                    <a:pt x="1494378" y="1252973"/>
                    <a:pt x="1143191" y="1249000"/>
                  </a:cubicBezTo>
                  <a:cubicBezTo>
                    <a:pt x="1055169" y="1248397"/>
                    <a:pt x="971450" y="1247816"/>
                    <a:pt x="892023" y="1247258"/>
                  </a:cubicBezTo>
                  <a:cubicBezTo>
                    <a:pt x="816390" y="1246856"/>
                    <a:pt x="741890" y="1244445"/>
                    <a:pt x="672824" y="1242235"/>
                  </a:cubicBezTo>
                  <a:cubicBezTo>
                    <a:pt x="533835" y="1237458"/>
                    <a:pt x="414089" y="1233328"/>
                    <a:pt x="316151" y="1229957"/>
                  </a:cubicBezTo>
                  <a:cubicBezTo>
                    <a:pt x="119498" y="1225225"/>
                    <a:pt x="12587" y="1221943"/>
                    <a:pt x="957" y="1252438"/>
                  </a:cubicBezTo>
                  <a:cubicBezTo>
                    <a:pt x="-11054" y="1283402"/>
                    <a:pt x="90345" y="1350399"/>
                    <a:pt x="283941" y="1412144"/>
                  </a:cubicBezTo>
                  <a:lnTo>
                    <a:pt x="283896" y="1412144"/>
                  </a:lnTo>
                  <a:cubicBezTo>
                    <a:pt x="400923" y="1449358"/>
                    <a:pt x="519732" y="1480655"/>
                    <a:pt x="639901" y="1505950"/>
                  </a:cubicBezTo>
                  <a:cubicBezTo>
                    <a:pt x="710201" y="1521018"/>
                    <a:pt x="784942" y="1535864"/>
                    <a:pt x="868055" y="1548656"/>
                  </a:cubicBezTo>
                  <a:cubicBezTo>
                    <a:pt x="947465" y="1560756"/>
                    <a:pt x="1031424" y="1572654"/>
                    <a:pt x="1119938" y="1584308"/>
                  </a:cubicBezTo>
                  <a:cubicBezTo>
                    <a:pt x="1474091" y="1631546"/>
                    <a:pt x="1895349" y="1665055"/>
                    <a:pt x="2355693" y="1710284"/>
                  </a:cubicBezTo>
                  <a:cubicBezTo>
                    <a:pt x="2811464" y="1756115"/>
                    <a:pt x="3321642" y="1809490"/>
                    <a:pt x="3863081" y="1825881"/>
                  </a:cubicBezTo>
                  <a:cubicBezTo>
                    <a:pt x="3686007" y="1906114"/>
                    <a:pt x="3493012" y="1996079"/>
                    <a:pt x="3291181" y="2090108"/>
                  </a:cubicBezTo>
                  <a:cubicBezTo>
                    <a:pt x="3090619" y="2183023"/>
                    <a:pt x="2899589" y="2271537"/>
                    <a:pt x="2725750" y="2352084"/>
                  </a:cubicBezTo>
                  <a:cubicBezTo>
                    <a:pt x="2551557" y="2431202"/>
                    <a:pt x="2395372" y="2506075"/>
                    <a:pt x="2263435" y="2568877"/>
                  </a:cubicBezTo>
                  <a:cubicBezTo>
                    <a:pt x="2000614" y="2696750"/>
                    <a:pt x="1837022" y="2792768"/>
                    <a:pt x="1852070" y="2858176"/>
                  </a:cubicBezTo>
                  <a:cubicBezTo>
                    <a:pt x="1866268" y="2920641"/>
                    <a:pt x="2061873" y="2939546"/>
                    <a:pt x="2364700" y="2889362"/>
                  </a:cubicBezTo>
                  <a:lnTo>
                    <a:pt x="2364700" y="2889340"/>
                  </a:lnTo>
                  <a:cubicBezTo>
                    <a:pt x="2540813" y="2858823"/>
                    <a:pt x="2714521" y="2815691"/>
                    <a:pt x="2884450" y="2760284"/>
                  </a:cubicBezTo>
                  <a:cubicBezTo>
                    <a:pt x="3091304" y="2692550"/>
                    <a:pt x="3293987" y="2612700"/>
                    <a:pt x="3491440" y="2521146"/>
                  </a:cubicBezTo>
                  <a:cubicBezTo>
                    <a:pt x="3847845" y="2352399"/>
                    <a:pt x="4188156" y="2151499"/>
                    <a:pt x="4508082" y="1920956"/>
                  </a:cubicBezTo>
                  <a:cubicBezTo>
                    <a:pt x="4670845" y="1804736"/>
                    <a:pt x="4781487" y="1732116"/>
                    <a:pt x="4829305" y="1686756"/>
                  </a:cubicBezTo>
                  <a:lnTo>
                    <a:pt x="4829305" y="1686733"/>
                  </a:lnTo>
                  <a:cubicBezTo>
                    <a:pt x="4858572" y="1657890"/>
                    <a:pt x="4881432" y="1623200"/>
                    <a:pt x="4896411" y="1584938"/>
                  </a:cubicBezTo>
                  <a:cubicBezTo>
                    <a:pt x="4913444" y="1540468"/>
                    <a:pt x="4918869" y="1492406"/>
                    <a:pt x="4912171" y="1445257"/>
                  </a:cubicBezTo>
                  <a:lnTo>
                    <a:pt x="4912069" y="144525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71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ctr" anchorCtr="0" compatLnSpc="1">
              <a:prstTxWarp prst="textNoShape">
                <a:avLst/>
              </a:prstTxWarp>
            </a:bodyPr>
            <a:lstStyle/>
            <a:p>
              <a:endParaRPr lang="en-GB" sz="1350">
                <a:latin typeface="Arial Rounded MT Bold" panose="020F07040305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875F78A-A920-CA11-1A81-214CEE5C9EFF}"/>
                </a:ext>
              </a:extLst>
            </p:cNvPr>
            <p:cNvSpPr txBox="1"/>
            <p:nvPr/>
          </p:nvSpPr>
          <p:spPr>
            <a:xfrm>
              <a:off x="3025937" y="6098843"/>
              <a:ext cx="1086899" cy="315471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  <a:spAutoFit/>
            </a:bodyPr>
            <a:lstStyle>
              <a:defPPr>
                <a:defRPr lang="en-US"/>
              </a:defPPr>
              <a:lvl1pPr marR="0" lvl="0" indent="0"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 kumimoji="0" sz="1100" b="0" i="0" u="none" strike="noStrike" cap="none" normalizeH="0" baseline="0">
                  <a:ln>
                    <a:noFill/>
                  </a:ln>
                  <a:effectLst/>
                  <a:latin typeface="Ebrima" panose="02000000000000000000" pitchFamily="2" charset="0"/>
                  <a:ea typeface="Ebrima" panose="02000000000000000000" pitchFamily="2" charset="0"/>
                  <a:cs typeface="Ebrima" panose="02000000000000000000" pitchFamily="2" charset="0"/>
                </a:defRPr>
              </a:lvl1pPr>
            </a:lstStyle>
            <a:p>
              <a:pPr algn="r"/>
              <a:r>
                <a:rPr lang="en-GB" altLang="en-US" sz="800" dirty="0">
                  <a:latin typeface="Arial Rounded MT Bold" panose="020F0704030504030204" pitchFamily="34" charset="0"/>
                  <a:cs typeface="Times New Roman" panose="02020603050405020304" pitchFamily="18" charset="0"/>
                </a:rPr>
                <a:t>Scan me to see our full repertoire</a:t>
              </a:r>
              <a:endParaRPr lang="en-GB" sz="800" dirty="0">
                <a:latin typeface="Arial Rounded MT Bold" panose="020F07040305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31" name="Picture 12" descr="Instagram Icon White on Black Circle | Instagram logo ...">
            <a:extLst>
              <a:ext uri="{FF2B5EF4-FFF2-40B4-BE49-F238E27FC236}">
                <a16:creationId xmlns:a16="http://schemas.microsoft.com/office/drawing/2014/main" id="{ED108B05-DD89-28F1-A178-3D1A43B424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9934" y="5683193"/>
            <a:ext cx="346745" cy="260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1156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185</Words>
  <Application>Microsoft Office PowerPoint</Application>
  <PresentationFormat>Widescreen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Arial Rounded MT Bold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Nichols</dc:creator>
  <cp:lastModifiedBy>Amy Nichols</cp:lastModifiedBy>
  <cp:revision>1</cp:revision>
  <dcterms:created xsi:type="dcterms:W3CDTF">2024-01-26T16:06:21Z</dcterms:created>
  <dcterms:modified xsi:type="dcterms:W3CDTF">2024-03-12T12:41:13Z</dcterms:modified>
</cp:coreProperties>
</file>